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18-Oct-18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181. PAWLPI HANTHOTNA LA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The Church’s Rallying Song </a:t>
            </a:r>
          </a:p>
          <a:p>
            <a:r>
              <a:rPr lang="en-US" sz="3600" dirty="0"/>
              <a:t>Siam. 25:9</a:t>
            </a:r>
          </a:p>
          <a:p>
            <a:r>
              <a:rPr lang="en-US" sz="3600" dirty="0"/>
              <a:t>Fanny J. Crosby, 1820-1915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C</a:t>
            </a:r>
          </a:p>
          <a:p>
            <a:r>
              <a:rPr lang="en-US" sz="3600" dirty="0"/>
              <a:t> 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hi,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Ding un ding un, Um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 un! Pai 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Jubili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un,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 la,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tang ta hi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Zingsol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ah, 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 la,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Hosana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Hosana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Haleluijah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541312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mite,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 ko,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Kheng 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</a:t>
            </a:r>
          </a:p>
          <a:p>
            <a:pPr marL="0" indent="0">
              <a:buNone/>
            </a:pPr>
            <a:endParaRPr lang="en-US" sz="19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pawlpi’n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la,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Huh un huh un,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cimawhte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un.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maitaina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in,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Khuadak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zo,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Phat un phat un,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Haleluijah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112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181. PAWLPI HANTHOTNA LA </vt:lpstr>
      <vt:lpstr>1</vt:lpstr>
      <vt:lpstr>Sakkik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2018-10-18T10:41:04Z</dcterms:modified>
</cp:coreProperties>
</file>